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4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7F2AC-743A-4A43-912D-61E5F078B251}" type="datetimeFigureOut">
              <a:rPr lang="en-US" smtClean="0"/>
              <a:t>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F22A7-951A-49D1-A8BC-3AF41C1171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447800" y="1600200"/>
            <a:ext cx="19050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410200" y="16764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‘Transition to this Slide’ animation</a:t>
            </a: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3352800"/>
            <a:ext cx="19050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419600" y="5029200"/>
            <a:ext cx="19050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477000" y="2362200"/>
            <a:ext cx="19050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81200" y="5334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Basic Animation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2895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Fade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17526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Wipe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43434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Fly 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25146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95400" y="5334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Custom Animation: Entrance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5720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86200" y="46482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81800" y="46482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629400" y="23622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1752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Blinds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05600" y="1905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411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Checkboard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86200" y="4126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Diamond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40502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Fly 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25146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95400" y="5334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Custom Animation: Exit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5720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86200" y="46482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81800" y="46482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629400" y="23622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1752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Blinds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05600" y="1905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411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Checkboard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86200" y="4126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Diamond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40502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Fly 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4" grpId="1" animBg="1"/>
      <p:bldP spid="5" grpId="1" animBg="1"/>
      <p:bldP spid="6" grpId="1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2362200"/>
            <a:ext cx="914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447800" y="4572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Custom Animation : Motion Path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724400"/>
            <a:ext cx="914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38600" y="4953000"/>
            <a:ext cx="914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86200" y="2362200"/>
            <a:ext cx="914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62800" y="5257800"/>
            <a:ext cx="914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86600" y="2286000"/>
            <a:ext cx="914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1000" y="19812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Diagonal down right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162800" y="47244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Up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086600" y="18288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Down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038600" y="44958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Right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990600" y="42672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Left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505200" y="1905000"/>
            <a:ext cx="1752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Diagonal up right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33 0.00555 L 0.30833 -0.327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4572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Custom Animation : Emphasis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371600" y="2514600"/>
            <a:ext cx="990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4724400"/>
            <a:ext cx="990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14800" y="4724400"/>
            <a:ext cx="990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Tetsing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629400" y="5029200"/>
            <a:ext cx="990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00800" y="2209800"/>
            <a:ext cx="990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1752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Font Style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77000" y="4572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Spin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38600" y="4191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Font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4191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Font Size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48400" y="1752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Grow/Shrink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69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4</cp:revision>
  <dcterms:created xsi:type="dcterms:W3CDTF">2008-01-03T22:38:38Z</dcterms:created>
  <dcterms:modified xsi:type="dcterms:W3CDTF">2008-01-03T23:03:40Z</dcterms:modified>
</cp:coreProperties>
</file>